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4" d="100"/>
          <a:sy n="64" d="100"/>
        </p:scale>
        <p:origin x="-232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1FACA-ECBA-4755-8480-2786898CA062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B99CD-072E-4896-AC7C-E66861A5A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47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upload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3.Fina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3897" y="-2574235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841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u="sng" dirty="0">
                <a:solidFill>
                  <a:srgbClr val="FFA44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TITLE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::</a:t>
            </a:r>
            <a:r>
              <a:rPr lang="en-US" sz="4450" b="1" dirty="0">
                <a:solidFill>
                  <a:srgbClr val="5E98F1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SMART SORTING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: Transfer Learning For Identifying Rotten Fruits and Vegetables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Welcome to our presentation on SMART SORTING. We aim to revolutionize fruit and vegetable sorting. Our team is dedicated to innovative solutions.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8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Phase 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7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Leader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: B.Rajyalakshmi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156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Team Members: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367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G.Lavnya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J.Neelima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180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P.Jasmine</a:t>
            </a:r>
            <a:endParaRPr lang="en-US" sz="175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  <a:cs typeface="Geist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 smtClean="0">
                <a:solidFill>
                  <a:srgbClr val="4B4A4A"/>
                </a:solidFill>
                <a:latin typeface="Geist" pitchFamily="34" charset="0"/>
                <a:ea typeface="Geist" pitchFamily="34" charset="-122"/>
              </a:rPr>
              <a:t>T.Sreelekha</a:t>
            </a:r>
            <a:endParaRPr lang="en-US" sz="1750" dirty="0" smtClean="0">
              <a:solidFill>
                <a:srgbClr val="4B4A4A"/>
              </a:solidFill>
              <a:latin typeface="Geist" pitchFamily="34" charset="0"/>
              <a:ea typeface="Geist" pitchFamily="34" charset="-122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563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4933" y="325993"/>
            <a:ext cx="4627840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2: Requirement Analysis</a:t>
            </a:r>
            <a:endParaRPr lang="en-US" sz="2300" dirty="0"/>
          </a:p>
        </p:txBody>
      </p:sp>
      <p:sp>
        <p:nvSpPr>
          <p:cNvPr id="4" name="Shape 1"/>
          <p:cNvSpPr/>
          <p:nvPr/>
        </p:nvSpPr>
        <p:spPr>
          <a:xfrm>
            <a:off x="414933" y="874276"/>
            <a:ext cx="4097774" cy="3714631"/>
          </a:xfrm>
          <a:prstGeom prst="roundRect">
            <a:avLst>
              <a:gd name="adj" fmla="val 287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1020" y="1000363"/>
            <a:ext cx="1834158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Technical Requirements</a:t>
            </a:r>
            <a:endParaRPr lang="en-US" sz="1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1318974"/>
            <a:ext cx="3845600" cy="2631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020" y="4083487"/>
            <a:ext cx="3845600" cy="37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High-resolution image capture is crucial. We need robust data storage solutions. Edge computing capabilities are essential.</a:t>
            </a:r>
            <a:endParaRPr lang="en-US" sz="900" dirty="0"/>
          </a:p>
        </p:txBody>
      </p:sp>
      <p:sp>
        <p:nvSpPr>
          <p:cNvPr id="8" name="Shape 4"/>
          <p:cNvSpPr/>
          <p:nvPr/>
        </p:nvSpPr>
        <p:spPr>
          <a:xfrm>
            <a:off x="4631174" y="874276"/>
            <a:ext cx="4097893" cy="3714631"/>
          </a:xfrm>
          <a:prstGeom prst="roundRect">
            <a:avLst>
              <a:gd name="adj" fmla="val 287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7261" y="1000363"/>
            <a:ext cx="1918930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Functional Requirements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4757261" y="1256705"/>
            <a:ext cx="3845719" cy="379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system must identify decay accurately. It needs real-time processing. User-friendly reporting is also required.</a:t>
            </a:r>
            <a:endParaRPr lang="en-US" sz="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261" y="1769388"/>
            <a:ext cx="3845719" cy="2631281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414933" y="4707374"/>
            <a:ext cx="8314134" cy="3530441"/>
          </a:xfrm>
          <a:prstGeom prst="roundRect">
            <a:avLst>
              <a:gd name="adj" fmla="val 302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41020" y="4833461"/>
            <a:ext cx="1893808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Constraints &amp; Challenges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" y="5152072"/>
            <a:ext cx="3324701" cy="263663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1020" y="7922062"/>
            <a:ext cx="8061960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Variability in produce appearance is a challenge. Lighting conditions can vary. System integration must be seamless.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505" y="480893"/>
            <a:ext cx="5150763" cy="54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3: Project Design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1505" y="1463635"/>
            <a:ext cx="3263622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System Architecture Diagram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1505" y="1911191"/>
            <a:ext cx="6490573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architecture uses a cloud-based deep learning model. Data flows from local devices. It ensures scalable and efficient processing.</a:t>
            </a:r>
            <a:endParaRPr lang="en-US" sz="13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942" y="1485424"/>
            <a:ext cx="5283518" cy="388536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" y="5763697"/>
            <a:ext cx="6703695" cy="6988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6170" y="6637258"/>
            <a:ext cx="2184083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Flow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786170" y="7014924"/>
            <a:ext cx="635436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Users upload images easily. The system processes them swiftly. Results are displayed clearly.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763697"/>
            <a:ext cx="6703695" cy="6988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9865" y="6637258"/>
            <a:ext cx="242494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UI/UX Considerations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7489865" y="7014924"/>
            <a:ext cx="6354366" cy="559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prioritize intuitive interfaces. Visual feedback is immediate. The design is clean and accessible.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057" y="730329"/>
            <a:ext cx="5161121" cy="314932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82057" y="4092059"/>
            <a:ext cx="8152686" cy="885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4: Project Planning (Agile Methodologies)</a:t>
            </a:r>
            <a:endParaRPr lang="en-US" sz="2750" dirty="0"/>
          </a:p>
        </p:txBody>
      </p:sp>
      <p:sp>
        <p:nvSpPr>
          <p:cNvPr id="5" name="Shape 1"/>
          <p:cNvSpPr/>
          <p:nvPr/>
        </p:nvSpPr>
        <p:spPr>
          <a:xfrm>
            <a:off x="5982057" y="5189577"/>
            <a:ext cx="318611" cy="31861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035159" y="5216128"/>
            <a:ext cx="21240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442234" y="5238155"/>
            <a:ext cx="1770221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Sprint Planning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442234" y="5544264"/>
            <a:ext cx="769250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define clear, achievable goals. Tasks are prioritized collaboratively. Daily stand-ups maintain focus.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5982057" y="6053852"/>
            <a:ext cx="318611" cy="31861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035159" y="6080403"/>
            <a:ext cx="21240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6442234" y="6102429"/>
            <a:ext cx="1770221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Task Allocation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442234" y="6408539"/>
            <a:ext cx="769250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Responsibilities are assigned based on expertise. Team members cross-train for flexibility. We foster shared ownership.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5982057" y="6918127"/>
            <a:ext cx="318611" cy="318611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035159" y="6944678"/>
            <a:ext cx="21240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1"/>
          <p:cNvSpPr/>
          <p:nvPr/>
        </p:nvSpPr>
        <p:spPr>
          <a:xfrm>
            <a:off x="6442234" y="6966704"/>
            <a:ext cx="2106573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Timelines &amp; Milestones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6442234" y="7272814"/>
            <a:ext cx="7692509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set realistic deadlines. Key milestones guide our progress. Regular reviews ensure we stay on track.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8116133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5: Project Development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23" y="1831181"/>
            <a:ext cx="6298406" cy="36845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5591" y="1804273"/>
            <a:ext cx="32263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Technology Stack Used: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85591" y="2356247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 Area Network (LAN) for efficient data transfer.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5591" y="2776418"/>
            <a:ext cx="629840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Robust APIs for seamless system integration.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5591" y="3196590"/>
            <a:ext cx="629840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Machine Learning Frameworks (e.g., TensorFlow, PyTorch) for model development.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5591" y="4101584"/>
            <a:ext cx="294108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Process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85591" y="4653558"/>
            <a:ext cx="629840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follow iterative development. Continuous integration is standard. Testing is integrated throughout.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5591" y="5558552"/>
            <a:ext cx="323695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&amp; Solutions: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585591" y="6110526"/>
            <a:ext cx="629840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Overcame data variability with extensive augmentation and pre-processing.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5591" y="6875502"/>
            <a:ext cx="629840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Addressed integration complexities through modular architecture and phased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862"/>
            <a:ext cx="12028765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Phase 6: Functional &amp; Performance Testing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1735812"/>
            <a:ext cx="1101447" cy="1321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2762" y="1956078"/>
            <a:ext cx="278391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Cases Executed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092762" y="2432447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We ran comprehensive test suites. This covered all system functions. Edge cases were thoroughly checked.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3057525"/>
            <a:ext cx="1101447" cy="1621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92762" y="3277791"/>
            <a:ext cx="406169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Bug Fixes and Improvements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092762" y="3754160"/>
            <a:ext cx="117665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Critical bugs were addressed promptly. Performance was optimized significantly. User feedback drove enhancements.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49" y="4679275"/>
            <a:ext cx="1101447" cy="1621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92762" y="489954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 Validation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092762" y="5375910"/>
            <a:ext cx="117665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u="sng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Final Validation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ensures system readiness. Deployment will follow successful trials. We are committed to continuous improvement.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49" y="6301026"/>
            <a:ext cx="1101447" cy="13217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92762" y="6521291"/>
            <a:ext cx="393430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 (if Applicable)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425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2</cp:revision>
  <dcterms:created xsi:type="dcterms:W3CDTF">2025-06-19T06:10:36Z</dcterms:created>
  <dcterms:modified xsi:type="dcterms:W3CDTF">2025-06-30T08:55:41Z</dcterms:modified>
</cp:coreProperties>
</file>